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15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6442-568E-41FB-A938-DFCFCF7808C5}" type="datetimeFigureOut">
              <a:rPr lang="fr-FR" smtClean="0"/>
              <a:t>20/05/2017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CEF2-5795-4B48-937A-64C2BF3B2D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6442-568E-41FB-A938-DFCFCF7808C5}" type="datetimeFigureOut">
              <a:rPr lang="fr-FR" smtClean="0"/>
              <a:t>20/05/2017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CEF2-5795-4B48-937A-64C2BF3B2D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6442-568E-41FB-A938-DFCFCF7808C5}" type="datetimeFigureOut">
              <a:rPr lang="fr-FR" smtClean="0"/>
              <a:t>20/05/2017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CEF2-5795-4B48-937A-64C2BF3B2D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6442-568E-41FB-A938-DFCFCF7808C5}" type="datetimeFigureOut">
              <a:rPr lang="fr-FR" smtClean="0"/>
              <a:t>20/05/2017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CEF2-5795-4B48-937A-64C2BF3B2D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6442-568E-41FB-A938-DFCFCF7808C5}" type="datetimeFigureOut">
              <a:rPr lang="fr-FR" smtClean="0"/>
              <a:t>20/05/2017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CEF2-5795-4B48-937A-64C2BF3B2D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6442-568E-41FB-A938-DFCFCF7808C5}" type="datetimeFigureOut">
              <a:rPr lang="fr-FR" smtClean="0"/>
              <a:t>20/05/2017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CEF2-5795-4B48-937A-64C2BF3B2D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6442-568E-41FB-A938-DFCFCF7808C5}" type="datetimeFigureOut">
              <a:rPr lang="fr-FR" smtClean="0"/>
              <a:t>20/05/2017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CEF2-5795-4B48-937A-64C2BF3B2D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6442-568E-41FB-A938-DFCFCF7808C5}" type="datetimeFigureOut">
              <a:rPr lang="fr-FR" smtClean="0"/>
              <a:t>20/05/2017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CEF2-5795-4B48-937A-64C2BF3B2D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6442-568E-41FB-A938-DFCFCF7808C5}" type="datetimeFigureOut">
              <a:rPr lang="fr-FR" smtClean="0"/>
              <a:t>20/05/2017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CEF2-5795-4B48-937A-64C2BF3B2D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6442-568E-41FB-A938-DFCFCF7808C5}" type="datetimeFigureOut">
              <a:rPr lang="fr-FR" smtClean="0"/>
              <a:t>20/05/2017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CEF2-5795-4B48-937A-64C2BF3B2D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6442-568E-41FB-A938-DFCFCF7808C5}" type="datetimeFigureOut">
              <a:rPr lang="fr-FR" smtClean="0"/>
              <a:t>20/05/2017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CEF2-5795-4B48-937A-64C2BF3B2D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B6442-568E-41FB-A938-DFCFCF7808C5}" type="datetimeFigureOut">
              <a:rPr lang="fr-FR" smtClean="0"/>
              <a:t>20/05/2017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9CEF2-5795-4B48-937A-64C2BF3B2D6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2400" cy="1470025"/>
          </a:xfrm>
        </p:spPr>
        <p:txBody>
          <a:bodyPr/>
          <a:lstStyle/>
          <a:p>
            <a:r>
              <a:rPr lang="fr-FR" i="1" u="sng" dirty="0" err="1" smtClean="0"/>
              <a:t>Ny</a:t>
            </a:r>
            <a:r>
              <a:rPr lang="fr-FR" i="1" u="sng" dirty="0" smtClean="0"/>
              <a:t> </a:t>
            </a:r>
            <a:r>
              <a:rPr lang="fr-FR" i="1" u="sng" dirty="0" err="1" smtClean="0"/>
              <a:t>zava</a:t>
            </a:r>
            <a:r>
              <a:rPr lang="fr-FR" i="1" u="sng" dirty="0" smtClean="0"/>
              <a:t>-</a:t>
            </a:r>
            <a:r>
              <a:rPr lang="fr-FR" i="1" u="sng" dirty="0" err="1" smtClean="0"/>
              <a:t>maniry</a:t>
            </a:r>
            <a:r>
              <a:rPr lang="fr-FR" i="1" u="sng" dirty="0" smtClean="0"/>
              <a:t> </a:t>
            </a:r>
            <a:r>
              <a:rPr lang="fr-FR" i="1" u="sng" dirty="0" err="1" smtClean="0"/>
              <a:t>sy</a:t>
            </a:r>
            <a:r>
              <a:rPr lang="fr-FR" i="1" u="sng" dirty="0" smtClean="0"/>
              <a:t> </a:t>
            </a:r>
            <a:r>
              <a:rPr lang="fr-FR" i="1" u="sng" dirty="0" err="1" smtClean="0"/>
              <a:t>ny</a:t>
            </a:r>
            <a:r>
              <a:rPr lang="fr-FR" i="1" u="sng" dirty="0" smtClean="0"/>
              <a:t> </a:t>
            </a:r>
            <a:r>
              <a:rPr lang="fr-FR" i="1" u="sng" dirty="0" err="1" smtClean="0"/>
              <a:t>biby</a:t>
            </a:r>
            <a:r>
              <a:rPr lang="fr-FR" i="1" u="sng" dirty="0" smtClean="0"/>
              <a:t> </a:t>
            </a:r>
            <a:r>
              <a:rPr lang="fr-FR" i="1" u="sng" dirty="0" err="1" smtClean="0"/>
              <a:t>tsy</a:t>
            </a:r>
            <a:r>
              <a:rPr lang="fr-FR" i="1" u="sng" dirty="0" smtClean="0"/>
              <a:t> </a:t>
            </a:r>
            <a:r>
              <a:rPr lang="fr-FR" i="1" u="sng" dirty="0" err="1" smtClean="0"/>
              <a:t>hita</a:t>
            </a:r>
            <a:r>
              <a:rPr lang="fr-FR" i="1" u="sng" dirty="0" smtClean="0"/>
              <a:t> </a:t>
            </a:r>
            <a:r>
              <a:rPr lang="fr-FR" i="1" u="sng" dirty="0" err="1" smtClean="0"/>
              <a:t>hafa</a:t>
            </a:r>
            <a:r>
              <a:rPr lang="fr-FR" i="1" u="sng" dirty="0" smtClean="0"/>
              <a:t> </a:t>
            </a:r>
            <a:r>
              <a:rPr lang="fr-FR" i="1" u="sng" dirty="0" err="1" smtClean="0"/>
              <a:t>tsy</a:t>
            </a:r>
            <a:r>
              <a:rPr lang="fr-FR" i="1" u="sng" dirty="0" smtClean="0"/>
              <a:t> </a:t>
            </a:r>
            <a:r>
              <a:rPr lang="fr-FR" i="1" u="sng" dirty="0" err="1" smtClean="0"/>
              <a:t>any</a:t>
            </a:r>
            <a:r>
              <a:rPr lang="fr-FR" i="1" u="sng" dirty="0" smtClean="0"/>
              <a:t> </a:t>
            </a:r>
            <a:r>
              <a:rPr lang="fr-FR" i="1" u="sng" dirty="0" err="1" smtClean="0"/>
              <a:t>Madagasikara</a:t>
            </a:r>
            <a:endParaRPr lang="fr-FR" i="1" u="sng" dirty="0"/>
          </a:p>
        </p:txBody>
      </p:sp>
      <p:pic>
        <p:nvPicPr>
          <p:cNvPr id="4" name="Image 3" descr="Carte_Madagascar_HD-724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988840"/>
            <a:ext cx="3240360" cy="4583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at de madagasc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7992888" cy="4557348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63688" y="5733256"/>
            <a:ext cx="5616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Misy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voalavo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izay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tsy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hita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afa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tsy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Madagasikara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sa md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1310" y="1196752"/>
            <a:ext cx="5739448" cy="3744416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9552" y="980728"/>
            <a:ext cx="201622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Iray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ihany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karazana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biby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mpihinana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hena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hita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Madagasikara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/ Fosa no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anarany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/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valopolo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sentimetatra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halavany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/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sivy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kilao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lanjany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/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anaty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ala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izy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no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mipetraka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/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mihaza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sifaka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vorona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izy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isson arc en cie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7958232" cy="4248472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267744" y="5080829"/>
            <a:ext cx="51480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Hahitana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karazana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trondro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miisa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dimampolo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amby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zato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Madagasikara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/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karazana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roa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no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tsy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hita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afatsy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/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toa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trondro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miendrika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saka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trondro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miendrika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avana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toile à 5 branches 2"/>
          <p:cNvSpPr/>
          <p:nvPr/>
        </p:nvSpPr>
        <p:spPr>
          <a:xfrm>
            <a:off x="971600" y="620688"/>
            <a:ext cx="576064" cy="50405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Étoile à 5 branches 3"/>
          <p:cNvSpPr/>
          <p:nvPr/>
        </p:nvSpPr>
        <p:spPr>
          <a:xfrm>
            <a:off x="4499992" y="1052736"/>
            <a:ext cx="648072" cy="64807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Étoile à 5 branches 4"/>
          <p:cNvSpPr/>
          <p:nvPr/>
        </p:nvSpPr>
        <p:spPr>
          <a:xfrm>
            <a:off x="7668344" y="476672"/>
            <a:ext cx="792088" cy="792088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Étoile à 5 branches 5"/>
          <p:cNvSpPr/>
          <p:nvPr/>
        </p:nvSpPr>
        <p:spPr>
          <a:xfrm>
            <a:off x="827584" y="3645024"/>
            <a:ext cx="648072" cy="648072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toile à 5 branches 6"/>
          <p:cNvSpPr/>
          <p:nvPr/>
        </p:nvSpPr>
        <p:spPr>
          <a:xfrm>
            <a:off x="7884368" y="3645024"/>
            <a:ext cx="720080" cy="720080"/>
          </a:xfrm>
          <a:prstGeom prst="star5">
            <a:avLst/>
          </a:prstGeom>
          <a:solidFill>
            <a:srgbClr val="F715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 à 5 branches 7"/>
          <p:cNvSpPr/>
          <p:nvPr/>
        </p:nvSpPr>
        <p:spPr>
          <a:xfrm>
            <a:off x="4355976" y="5301208"/>
            <a:ext cx="864096" cy="7200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uban vers le haut 9"/>
          <p:cNvSpPr/>
          <p:nvPr/>
        </p:nvSpPr>
        <p:spPr>
          <a:xfrm>
            <a:off x="1691680" y="2564904"/>
            <a:ext cx="5688632" cy="1368152"/>
          </a:xfrm>
          <a:prstGeom prst="ribbon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347864" y="2780928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English157 BT" pitchFamily="66" charset="0"/>
              </a:rPr>
              <a:t>* </a:t>
            </a:r>
            <a:r>
              <a:rPr lang="fr-FR" sz="4000" dirty="0" err="1" smtClean="0">
                <a:latin typeface="English157 BT" pitchFamily="66" charset="0"/>
              </a:rPr>
              <a:t>Tapitra</a:t>
            </a:r>
            <a:r>
              <a:rPr lang="fr-FR" sz="4000" dirty="0" smtClean="0">
                <a:latin typeface="English157 BT" pitchFamily="66" charset="0"/>
              </a:rPr>
              <a:t>*</a:t>
            </a:r>
            <a:endParaRPr lang="fr-FR" sz="4000" dirty="0">
              <a:latin typeface="English157 B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chemin horizontal 1"/>
          <p:cNvSpPr/>
          <p:nvPr/>
        </p:nvSpPr>
        <p:spPr>
          <a:xfrm>
            <a:off x="1331640" y="1988840"/>
            <a:ext cx="6624736" cy="2232248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763688" y="2564904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NY ZAVA-MANIRY</a:t>
            </a:r>
            <a:endParaRPr lang="fr-FR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15616" y="15567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292080" y="1108339"/>
            <a:ext cx="324036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err="1"/>
              <a:t>Inty</a:t>
            </a:r>
            <a:r>
              <a:rPr lang="fr-FR" sz="2000" dirty="0"/>
              <a:t> </a:t>
            </a:r>
            <a:r>
              <a:rPr lang="fr-FR" sz="2000" dirty="0" err="1"/>
              <a:t>ny</a:t>
            </a:r>
            <a:r>
              <a:rPr lang="fr-FR" sz="2000" dirty="0"/>
              <a:t> </a:t>
            </a:r>
            <a:r>
              <a:rPr lang="fr-FR" sz="2000" dirty="0" err="1"/>
              <a:t>ravinala</a:t>
            </a:r>
            <a:r>
              <a:rPr lang="fr-FR" sz="2000" dirty="0"/>
              <a:t> / </a:t>
            </a:r>
            <a:r>
              <a:rPr lang="fr-FR" sz="2000" dirty="0" err="1"/>
              <a:t>Ny</a:t>
            </a:r>
            <a:r>
              <a:rPr lang="fr-FR" sz="2000" dirty="0"/>
              <a:t> </a:t>
            </a:r>
            <a:r>
              <a:rPr lang="fr-FR" sz="2000" dirty="0" err="1"/>
              <a:t>ravinala</a:t>
            </a:r>
            <a:r>
              <a:rPr lang="fr-FR" sz="2000" dirty="0"/>
              <a:t> / </a:t>
            </a:r>
            <a:r>
              <a:rPr lang="fr-FR" sz="2000" dirty="0" err="1"/>
              <a:t>antsoina</a:t>
            </a:r>
            <a:r>
              <a:rPr lang="fr-FR" sz="2000" dirty="0"/>
              <a:t> </a:t>
            </a:r>
            <a:r>
              <a:rPr lang="fr-FR" sz="2000" dirty="0" err="1"/>
              <a:t>ihana</a:t>
            </a:r>
            <a:r>
              <a:rPr lang="fr-FR" sz="2000" dirty="0"/>
              <a:t> </a:t>
            </a:r>
            <a:r>
              <a:rPr lang="fr-FR" sz="2000" dirty="0" err="1"/>
              <a:t>koa</a:t>
            </a:r>
            <a:r>
              <a:rPr lang="fr-FR" sz="2000" dirty="0"/>
              <a:t> </a:t>
            </a:r>
            <a:r>
              <a:rPr lang="fr-FR" sz="2000" dirty="0" err="1"/>
              <a:t>hoe</a:t>
            </a:r>
            <a:r>
              <a:rPr lang="fr-FR" sz="2000" dirty="0"/>
              <a:t> </a:t>
            </a:r>
            <a:r>
              <a:rPr lang="fr-FR" sz="2000" dirty="0" err="1"/>
              <a:t>ny</a:t>
            </a:r>
            <a:r>
              <a:rPr lang="fr-FR" sz="2000" dirty="0"/>
              <a:t> </a:t>
            </a:r>
            <a:r>
              <a:rPr lang="fr-FR" sz="2000" dirty="0" err="1"/>
              <a:t>hazon'ny</a:t>
            </a:r>
            <a:r>
              <a:rPr lang="fr-FR" sz="2000" dirty="0"/>
              <a:t> </a:t>
            </a:r>
            <a:r>
              <a:rPr lang="fr-FR" sz="2000" dirty="0" err="1"/>
              <a:t>mpivahiny</a:t>
            </a:r>
            <a:r>
              <a:rPr lang="fr-FR" sz="2000" dirty="0"/>
              <a:t> / dia </a:t>
            </a:r>
            <a:r>
              <a:rPr lang="fr-FR" sz="2000" dirty="0" err="1"/>
              <a:t>hazo</a:t>
            </a:r>
            <a:r>
              <a:rPr lang="fr-FR" sz="2000" dirty="0"/>
              <a:t> </a:t>
            </a:r>
            <a:r>
              <a:rPr lang="fr-FR" sz="2000" dirty="0" err="1"/>
              <a:t>tsy</a:t>
            </a:r>
            <a:r>
              <a:rPr lang="fr-FR" sz="2000" dirty="0"/>
              <a:t> </a:t>
            </a:r>
            <a:r>
              <a:rPr lang="fr-FR" sz="2000" dirty="0" err="1"/>
              <a:t>hita</a:t>
            </a:r>
            <a:r>
              <a:rPr lang="fr-FR" sz="2000" dirty="0"/>
              <a:t> </a:t>
            </a:r>
            <a:r>
              <a:rPr lang="fr-FR" sz="2000" dirty="0" err="1"/>
              <a:t>afa</a:t>
            </a:r>
            <a:r>
              <a:rPr lang="fr-FR" sz="2000" dirty="0"/>
              <a:t> </a:t>
            </a:r>
            <a:r>
              <a:rPr lang="fr-FR" sz="2000" dirty="0" err="1"/>
              <a:t>tsy</a:t>
            </a:r>
            <a:r>
              <a:rPr lang="fr-FR" sz="2000" dirty="0"/>
              <a:t> </a:t>
            </a:r>
            <a:r>
              <a:rPr lang="fr-FR" sz="2000" dirty="0" err="1"/>
              <a:t>any</a:t>
            </a:r>
            <a:r>
              <a:rPr lang="fr-FR" sz="2000" dirty="0"/>
              <a:t> </a:t>
            </a:r>
            <a:r>
              <a:rPr lang="fr-FR" sz="2000" dirty="0" err="1"/>
              <a:t>Madagasikara</a:t>
            </a:r>
            <a:r>
              <a:rPr lang="fr-FR" sz="2000" dirty="0"/>
              <a:t> / </a:t>
            </a:r>
            <a:r>
              <a:rPr lang="fr-FR" sz="2000" dirty="0" err="1"/>
              <a:t>hazo</a:t>
            </a:r>
            <a:r>
              <a:rPr lang="fr-FR" sz="2000" dirty="0"/>
              <a:t> </a:t>
            </a:r>
            <a:r>
              <a:rPr lang="fr-FR" sz="2000" dirty="0" err="1"/>
              <a:t>hita</a:t>
            </a:r>
            <a:r>
              <a:rPr lang="fr-FR" sz="2000" dirty="0"/>
              <a:t> </a:t>
            </a:r>
            <a:r>
              <a:rPr lang="fr-FR" sz="2000" dirty="0" err="1"/>
              <a:t>any</a:t>
            </a:r>
            <a:r>
              <a:rPr lang="fr-FR" sz="2000" dirty="0"/>
              <a:t> </a:t>
            </a:r>
            <a:r>
              <a:rPr lang="fr-FR" sz="2000" dirty="0" err="1"/>
              <a:t>amin'ny</a:t>
            </a:r>
            <a:r>
              <a:rPr lang="fr-FR" sz="2000" dirty="0"/>
              <a:t> </a:t>
            </a:r>
            <a:r>
              <a:rPr lang="fr-FR" sz="2000" dirty="0" err="1"/>
              <a:t>tany</a:t>
            </a:r>
            <a:r>
              <a:rPr lang="fr-FR" sz="2000" dirty="0"/>
              <a:t> </a:t>
            </a:r>
            <a:r>
              <a:rPr lang="fr-FR" sz="2000" dirty="0" err="1"/>
              <a:t>manorana</a:t>
            </a:r>
            <a:r>
              <a:rPr lang="fr-FR" sz="2000" dirty="0"/>
              <a:t> </a:t>
            </a:r>
            <a:r>
              <a:rPr lang="fr-FR" sz="2000" dirty="0" err="1"/>
              <a:t>sy</a:t>
            </a:r>
            <a:r>
              <a:rPr lang="fr-FR" sz="2000" dirty="0"/>
              <a:t> </a:t>
            </a:r>
            <a:r>
              <a:rPr lang="fr-FR" sz="2000" dirty="0" err="1"/>
              <a:t>mafana</a:t>
            </a:r>
            <a:r>
              <a:rPr lang="fr-FR" sz="2000" dirty="0"/>
              <a:t> / </a:t>
            </a:r>
            <a:r>
              <a:rPr lang="fr-FR" sz="2000" dirty="0" err="1"/>
              <a:t>fianakaviana</a:t>
            </a:r>
            <a:r>
              <a:rPr lang="fr-FR" sz="2000" dirty="0"/>
              <a:t> </a:t>
            </a:r>
            <a:r>
              <a:rPr lang="fr-FR" sz="2000" dirty="0" err="1"/>
              <a:t>siantifika</a:t>
            </a:r>
            <a:r>
              <a:rPr lang="fr-FR" sz="2000" dirty="0"/>
              <a:t> </a:t>
            </a:r>
            <a:r>
              <a:rPr lang="fr-FR" sz="2000" i="1" dirty="0" err="1"/>
              <a:t>Strelitizacea</a:t>
            </a:r>
            <a:r>
              <a:rPr lang="fr-FR" sz="2000" dirty="0"/>
              <a:t> no </a:t>
            </a:r>
            <a:r>
              <a:rPr lang="fr-FR" sz="2000" dirty="0" err="1"/>
              <a:t>misy</a:t>
            </a:r>
            <a:r>
              <a:rPr lang="fr-FR" sz="2000" dirty="0"/>
              <a:t> </a:t>
            </a:r>
            <a:r>
              <a:rPr lang="fr-FR" sz="2000" dirty="0" err="1"/>
              <a:t>azy</a:t>
            </a:r>
            <a:r>
              <a:rPr lang="fr-FR" sz="2000" dirty="0"/>
              <a:t> / </a:t>
            </a:r>
            <a:r>
              <a:rPr lang="fr-FR" sz="2000" dirty="0" err="1"/>
              <a:t>mety</a:t>
            </a:r>
            <a:r>
              <a:rPr lang="fr-FR" sz="2000" dirty="0"/>
              <a:t> </a:t>
            </a:r>
            <a:r>
              <a:rPr lang="fr-FR" sz="2000" dirty="0" err="1"/>
              <a:t>hahatratra</a:t>
            </a:r>
            <a:r>
              <a:rPr lang="fr-FR" sz="2000" dirty="0"/>
              <a:t> </a:t>
            </a:r>
            <a:r>
              <a:rPr lang="fr-FR" sz="2000" dirty="0" err="1"/>
              <a:t>telopolo</a:t>
            </a:r>
            <a:r>
              <a:rPr lang="fr-FR" sz="2000" dirty="0"/>
              <a:t> </a:t>
            </a:r>
            <a:r>
              <a:rPr lang="fr-FR" sz="2000" dirty="0" err="1"/>
              <a:t>metatra</a:t>
            </a:r>
            <a:r>
              <a:rPr lang="fr-FR" sz="2000" dirty="0"/>
              <a:t> </a:t>
            </a:r>
            <a:r>
              <a:rPr lang="fr-FR" sz="2000" dirty="0" err="1"/>
              <a:t>ny</a:t>
            </a:r>
            <a:r>
              <a:rPr lang="fr-FR" sz="2000" dirty="0"/>
              <a:t> </a:t>
            </a:r>
            <a:r>
              <a:rPr lang="fr-FR" sz="2000" dirty="0" err="1"/>
              <a:t>halavany</a:t>
            </a:r>
            <a:r>
              <a:rPr lang="fr-FR" sz="2000" dirty="0"/>
              <a:t> / </a:t>
            </a:r>
            <a:r>
              <a:rPr lang="fr-FR" sz="2000" dirty="0" err="1"/>
              <a:t>afaka</a:t>
            </a:r>
            <a:r>
              <a:rPr lang="fr-FR" sz="2000" dirty="0"/>
              <a:t> </a:t>
            </a:r>
            <a:r>
              <a:rPr lang="fr-FR" sz="2000" dirty="0" err="1"/>
              <a:t>mitahiry</a:t>
            </a:r>
            <a:r>
              <a:rPr lang="fr-FR" sz="2000" dirty="0"/>
              <a:t> </a:t>
            </a:r>
            <a:r>
              <a:rPr lang="fr-FR" sz="2000" dirty="0" err="1"/>
              <a:t>rano</a:t>
            </a:r>
            <a:r>
              <a:rPr lang="fr-FR" sz="2000" dirty="0"/>
              <a:t> </a:t>
            </a:r>
            <a:r>
              <a:rPr lang="fr-FR" sz="2000" dirty="0" err="1"/>
              <a:t>anatin'ny</a:t>
            </a:r>
            <a:r>
              <a:rPr lang="fr-FR" sz="2000" dirty="0"/>
              <a:t> </a:t>
            </a:r>
            <a:r>
              <a:rPr lang="fr-FR" sz="2000" dirty="0" err="1"/>
              <a:t>raviny</a:t>
            </a:r>
            <a:r>
              <a:rPr lang="fr-FR" sz="2000" dirty="0"/>
              <a:t> </a:t>
            </a:r>
            <a:r>
              <a:rPr lang="fr-FR" sz="2000" dirty="0" err="1"/>
              <a:t>io</a:t>
            </a:r>
            <a:r>
              <a:rPr lang="fr-FR" sz="2000" dirty="0"/>
              <a:t> </a:t>
            </a:r>
            <a:r>
              <a:rPr lang="fr-FR" sz="2000" dirty="0" err="1"/>
              <a:t>hazo</a:t>
            </a:r>
            <a:r>
              <a:rPr lang="fr-FR" sz="2000" dirty="0"/>
              <a:t> / </a:t>
            </a:r>
            <a:r>
              <a:rPr lang="fr-FR" sz="2000" dirty="0" err="1"/>
              <a:t>afaka</a:t>
            </a:r>
            <a:r>
              <a:rPr lang="fr-FR" sz="2000" dirty="0"/>
              <a:t> </a:t>
            </a:r>
            <a:r>
              <a:rPr lang="fr-FR" sz="2000" dirty="0" err="1"/>
              <a:t>mamonjy</a:t>
            </a:r>
            <a:r>
              <a:rPr lang="fr-FR" sz="2000" dirty="0"/>
              <a:t> </a:t>
            </a:r>
            <a:r>
              <a:rPr lang="fr-FR" sz="2000" dirty="0" err="1"/>
              <a:t>ireo</a:t>
            </a:r>
            <a:r>
              <a:rPr lang="fr-FR" sz="2000" dirty="0"/>
              <a:t> </a:t>
            </a:r>
            <a:r>
              <a:rPr lang="fr-FR" sz="2000" dirty="0" err="1"/>
              <a:t>mpivahiny</a:t>
            </a:r>
            <a:r>
              <a:rPr lang="fr-FR" sz="2000" dirty="0"/>
              <a:t> </a:t>
            </a:r>
            <a:r>
              <a:rPr lang="fr-FR" sz="2000" dirty="0" err="1"/>
              <a:t>izay</a:t>
            </a:r>
            <a:r>
              <a:rPr lang="fr-FR" sz="2000" dirty="0"/>
              <a:t> </a:t>
            </a:r>
            <a:r>
              <a:rPr lang="fr-FR" sz="2000" dirty="0" err="1"/>
              <a:t>mangetaheta</a:t>
            </a:r>
            <a:endParaRPr lang="fr-FR" sz="2000" dirty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 descr="arbre du voyage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3888432" cy="6288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aob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5272815" cy="3528392"/>
          </a:xfrm>
          <a:prstGeom prst="rect">
            <a:avLst/>
          </a:prstGeom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55576" y="4437112"/>
            <a:ext cx="76328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reniala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na baobab /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izay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midika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hoe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renin'n'ny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ala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/ dia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hazo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izay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efa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nisy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nandritra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taonjato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maro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/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eto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Madagasikara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ihany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no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hahitana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karazany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fito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amin'ny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valo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misy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/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hazo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lehibe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izy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/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misongandina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miavaka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/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manana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vatana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malama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/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tahony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dia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miendrika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faka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/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tahaka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mivadika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hazo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/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mety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mahatratra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sivy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metatra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savaivon'ny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vatany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/ ho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an'ny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karazany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sasantsasany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erven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564904"/>
            <a:ext cx="4704523" cy="352839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67544" y="548680"/>
            <a:ext cx="3240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/>
              <a:t>Ny</a:t>
            </a:r>
            <a:r>
              <a:rPr lang="fr-FR" sz="2000" dirty="0"/>
              <a:t> </a:t>
            </a:r>
            <a:r>
              <a:rPr lang="fr-FR" sz="2000" dirty="0" err="1"/>
              <a:t>vonenina</a:t>
            </a:r>
            <a:r>
              <a:rPr lang="fr-FR" sz="2000" dirty="0"/>
              <a:t> dia </a:t>
            </a:r>
            <a:r>
              <a:rPr lang="fr-FR" sz="2000" dirty="0" err="1"/>
              <a:t>zavamaniry</a:t>
            </a:r>
            <a:r>
              <a:rPr lang="fr-FR" sz="2000" dirty="0"/>
              <a:t> / </a:t>
            </a:r>
            <a:r>
              <a:rPr lang="fr-FR" sz="2000" dirty="0" err="1"/>
              <a:t>miendrika</a:t>
            </a:r>
            <a:r>
              <a:rPr lang="fr-FR" sz="2000" dirty="0"/>
              <a:t> </a:t>
            </a:r>
            <a:r>
              <a:rPr lang="fr-FR" sz="2000" dirty="0" err="1"/>
              <a:t>bozaka</a:t>
            </a:r>
            <a:r>
              <a:rPr lang="fr-FR" sz="2000" dirty="0"/>
              <a:t> / </a:t>
            </a:r>
            <a:r>
              <a:rPr lang="fr-FR" sz="2000" dirty="0" err="1"/>
              <a:t>avy</a:t>
            </a:r>
            <a:r>
              <a:rPr lang="fr-FR" sz="2000" dirty="0"/>
              <a:t> </a:t>
            </a:r>
            <a:r>
              <a:rPr lang="fr-FR" sz="2000" dirty="0" err="1"/>
              <a:t>eto</a:t>
            </a:r>
            <a:r>
              <a:rPr lang="fr-FR" sz="2000" dirty="0"/>
              <a:t> </a:t>
            </a:r>
            <a:r>
              <a:rPr lang="fr-FR" sz="2000" dirty="0" err="1"/>
              <a:t>Madagasikara</a:t>
            </a:r>
            <a:r>
              <a:rPr lang="fr-FR" sz="2000" dirty="0"/>
              <a:t> / </a:t>
            </a:r>
            <a:r>
              <a:rPr lang="fr-FR" sz="2000" dirty="0" err="1"/>
              <a:t>ny</a:t>
            </a:r>
            <a:r>
              <a:rPr lang="fr-FR" sz="2000" dirty="0"/>
              <a:t> </a:t>
            </a:r>
            <a:r>
              <a:rPr lang="fr-FR" sz="2000" dirty="0" err="1"/>
              <a:t>fianakaviana</a:t>
            </a:r>
            <a:r>
              <a:rPr lang="fr-FR" sz="2000" dirty="0"/>
              <a:t> </a:t>
            </a:r>
            <a:r>
              <a:rPr lang="fr-FR" sz="2000" dirty="0" err="1"/>
              <a:t>siantifika</a:t>
            </a:r>
            <a:r>
              <a:rPr lang="fr-FR" sz="2000" dirty="0"/>
              <a:t> </a:t>
            </a:r>
            <a:r>
              <a:rPr lang="fr-FR" sz="2000" i="1" dirty="0"/>
              <a:t>Apocynacées</a:t>
            </a:r>
            <a:r>
              <a:rPr lang="fr-FR" sz="2000" dirty="0"/>
              <a:t> no </a:t>
            </a:r>
            <a:r>
              <a:rPr lang="fr-FR" sz="2000" dirty="0" err="1"/>
              <a:t>hahitana</a:t>
            </a:r>
            <a:r>
              <a:rPr lang="fr-FR" sz="2000" dirty="0"/>
              <a:t> </a:t>
            </a:r>
            <a:r>
              <a:rPr lang="fr-FR" sz="2000" dirty="0" err="1"/>
              <a:t>azy</a:t>
            </a:r>
            <a:r>
              <a:rPr lang="fr-FR" sz="2000" dirty="0"/>
              <a:t> / </a:t>
            </a:r>
            <a:r>
              <a:rPr lang="fr-FR" sz="2000" dirty="0" err="1"/>
              <a:t>dimy</a:t>
            </a:r>
            <a:r>
              <a:rPr lang="fr-FR" sz="2000" dirty="0"/>
              <a:t> </a:t>
            </a:r>
            <a:r>
              <a:rPr lang="fr-FR" sz="2000" dirty="0" err="1"/>
              <a:t>amby</a:t>
            </a:r>
            <a:r>
              <a:rPr lang="fr-FR" sz="2000" dirty="0"/>
              <a:t> </a:t>
            </a:r>
            <a:r>
              <a:rPr lang="fr-FR" sz="2000" dirty="0" err="1"/>
              <a:t>roampolo</a:t>
            </a:r>
            <a:r>
              <a:rPr lang="fr-FR" sz="2000" dirty="0"/>
              <a:t> ka </a:t>
            </a:r>
            <a:r>
              <a:rPr lang="fr-FR" sz="2000" dirty="0" err="1"/>
              <a:t>hatramin'ny</a:t>
            </a:r>
            <a:r>
              <a:rPr lang="fr-FR" sz="2000" dirty="0"/>
              <a:t> </a:t>
            </a:r>
            <a:r>
              <a:rPr lang="fr-FR" sz="2000" dirty="0" err="1"/>
              <a:t>dimampolo</a:t>
            </a:r>
            <a:r>
              <a:rPr lang="fr-FR" sz="2000" dirty="0"/>
              <a:t> </a:t>
            </a:r>
            <a:r>
              <a:rPr lang="fr-FR" sz="2000" dirty="0" err="1"/>
              <a:t>santimentatra</a:t>
            </a:r>
            <a:r>
              <a:rPr lang="fr-FR" sz="2000" dirty="0"/>
              <a:t> no </a:t>
            </a:r>
            <a:r>
              <a:rPr lang="fr-FR" sz="2000" dirty="0" err="1"/>
              <a:t>haavony</a:t>
            </a:r>
            <a:r>
              <a:rPr lang="fr-FR" sz="2000" dirty="0"/>
              <a:t> / </a:t>
            </a:r>
            <a:r>
              <a:rPr lang="fr-FR" sz="2000" dirty="0" err="1"/>
              <a:t>volana</a:t>
            </a:r>
            <a:r>
              <a:rPr lang="fr-FR" sz="2000" dirty="0"/>
              <a:t> </a:t>
            </a:r>
            <a:r>
              <a:rPr lang="fr-FR" sz="2000" dirty="0" err="1"/>
              <a:t>mey</a:t>
            </a:r>
            <a:r>
              <a:rPr lang="fr-FR" sz="2000" dirty="0"/>
              <a:t> </a:t>
            </a:r>
            <a:r>
              <a:rPr lang="fr-FR" sz="2000" dirty="0" err="1"/>
              <a:t>hatramin'ny</a:t>
            </a:r>
            <a:r>
              <a:rPr lang="fr-FR" sz="2000" dirty="0"/>
              <a:t> </a:t>
            </a:r>
            <a:r>
              <a:rPr lang="fr-FR" sz="2000" dirty="0" err="1"/>
              <a:t>volona</a:t>
            </a:r>
            <a:r>
              <a:rPr lang="fr-FR" sz="2000" dirty="0"/>
              <a:t> </a:t>
            </a:r>
            <a:r>
              <a:rPr lang="fr-FR" sz="2000" dirty="0" err="1"/>
              <a:t>septambra</a:t>
            </a:r>
            <a:r>
              <a:rPr lang="fr-FR" sz="2000" dirty="0"/>
              <a:t> no </a:t>
            </a:r>
            <a:r>
              <a:rPr lang="fr-FR" sz="2000" dirty="0" err="1"/>
              <a:t>fotoana</a:t>
            </a:r>
            <a:r>
              <a:rPr lang="fr-FR" sz="2000" dirty="0"/>
              <a:t> </a:t>
            </a:r>
            <a:r>
              <a:rPr lang="fr-FR" sz="2000" dirty="0" err="1"/>
              <a:t>famoniany</a:t>
            </a:r>
            <a:endParaRPr lang="fr-FR" sz="2000" dirty="0"/>
          </a:p>
          <a:p>
            <a:pPr algn="ctr"/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chemin horizontal 1"/>
          <p:cNvSpPr/>
          <p:nvPr/>
        </p:nvSpPr>
        <p:spPr>
          <a:xfrm>
            <a:off x="1835696" y="1916832"/>
            <a:ext cx="5616624" cy="2232248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195736" y="2492896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NY BIBY</a:t>
            </a:r>
            <a:endParaRPr lang="fr-FR" sz="6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ortue étoilé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620688"/>
            <a:ext cx="5400600" cy="360040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7544" y="4797152"/>
            <a:ext cx="51125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Misy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karazana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sokatra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dimy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hita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eto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Madagasikara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/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efatra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amin'ireo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dia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eto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ihany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no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hahitana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azy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toa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angonoka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sokatra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radiata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méléon de madagasc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8044953" cy="4248472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55576" y="5445224"/>
            <a:ext cx="7740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Amin'ny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karazana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tarondro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miisa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iraika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amby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telopolo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amin'ny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zato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dia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antsasany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no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avy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Madagasikara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émurie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425428"/>
            <a:ext cx="5400600" cy="2811883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64088" y="332656"/>
            <a:ext cx="33843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Hahitana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karazana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sifaka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miisa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sivy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amby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dimampolo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Madagasikara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/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miaina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amin'ny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atoandro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/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miaina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amin'ny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alina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/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voankazo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ravinkazo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sakafo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/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misy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mihinana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atodim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biby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bibikely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manidina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sasany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340</Words>
  <Application>Microsoft Office PowerPoint</Application>
  <PresentationFormat>Affichage à l'écran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Ny zava-maniry sy ny biby tsy hita hafa tsy any Madagasikara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zava-maniry sy ny biby tsy hita afa tsy any Madagasikara</dc:title>
  <dc:creator>hp</dc:creator>
  <cp:lastModifiedBy>hp</cp:lastModifiedBy>
  <cp:revision>12</cp:revision>
  <dcterms:created xsi:type="dcterms:W3CDTF">2017-05-20T15:04:41Z</dcterms:created>
  <dcterms:modified xsi:type="dcterms:W3CDTF">2017-05-20T16:32:33Z</dcterms:modified>
</cp:coreProperties>
</file>